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FF"/>
    <a:srgbClr val="FF99FF"/>
    <a:srgbClr val="66FFCC"/>
    <a:srgbClr val="FF99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37" autoAdjust="0"/>
    <p:restoredTop sz="94660"/>
  </p:normalViewPr>
  <p:slideViewPr>
    <p:cSldViewPr showGuides="1">
      <p:cViewPr>
        <p:scale>
          <a:sx n="100" d="100"/>
          <a:sy n="100" d="100"/>
        </p:scale>
        <p:origin x="-10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58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19342-D451-4929-B990-19D67EDF7DE8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5E89-A713-46DC-84DE-410CE080D6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A2A03-F133-4DB0-8B36-94876F24BAD0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145A1-48A4-4EA0-B640-F51CA3BB87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45A1-48A4-4EA0-B640-F51CA3BB87E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04FE-EA1D-481E-9F1F-9E37867AAB83}" type="datetimeFigureOut">
              <a:rPr lang="ko-KR" altLang="en-US" smtClean="0"/>
              <a:pPr/>
              <a:t>2017-10-25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1234-C5EC-4D9E-8F46-F072517B08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그림 58" descr="20150428_093726.jpg"/>
          <p:cNvPicPr>
            <a:picLocks noChangeAspect="1"/>
          </p:cNvPicPr>
          <p:nvPr/>
        </p:nvPicPr>
        <p:blipFill>
          <a:blip r:embed="rId3" cstate="print"/>
          <a:srcRect r="11066" b="8983"/>
          <a:stretch>
            <a:fillRect/>
          </a:stretch>
        </p:blipFill>
        <p:spPr>
          <a:xfrm>
            <a:off x="1500166" y="3786190"/>
            <a:ext cx="2057400" cy="1638300"/>
          </a:xfrm>
          <a:prstGeom prst="rect">
            <a:avLst/>
          </a:prstGeom>
        </p:spPr>
      </p:pic>
      <p:pic>
        <p:nvPicPr>
          <p:cNvPr id="56" name="그림 55" descr="바탕화면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1775"/>
            <a:ext cx="9144032" cy="6939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85884" y="0"/>
            <a:ext cx="571472" cy="400110"/>
          </a:xfrm>
          <a:prstGeom prst="rect">
            <a:avLst/>
          </a:prstGeom>
          <a:solidFill>
            <a:srgbClr val="FFFF00">
              <a:alpha val="71000"/>
            </a:srgb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마운틴</a:t>
            </a:r>
            <a:endParaRPr lang="en-US" altLang="ko-KR" sz="1000" b="1" dirty="0" smtClean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sz="10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번 티</a:t>
            </a:r>
            <a:endParaRPr lang="ko-KR" altLang="en-US" sz="10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0"/>
            <a:ext cx="571504" cy="400110"/>
          </a:xfrm>
          <a:prstGeom prst="rect">
            <a:avLst/>
          </a:prstGeom>
          <a:solidFill>
            <a:srgbClr val="FFFF00">
              <a:alpha val="71000"/>
            </a:srgb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레이크</a:t>
            </a:r>
            <a:endParaRPr lang="en-US" altLang="ko-KR" sz="1000" b="1" dirty="0" smtClean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sz="10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번 티</a:t>
            </a:r>
            <a:endParaRPr lang="ko-KR" altLang="en-US" sz="10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0" y="428604"/>
            <a:ext cx="571472" cy="400110"/>
          </a:xfrm>
          <a:prstGeom prst="rect">
            <a:avLst/>
          </a:prstGeom>
          <a:solidFill>
            <a:srgbClr val="FFFF00">
              <a:alpha val="71000"/>
            </a:srgb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  퍼팅</a:t>
            </a:r>
            <a:endParaRPr lang="en-US" altLang="ko-KR" sz="1000" b="1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1000" b="1" dirty="0" smtClean="0">
                <a:latin typeface="굴림" pitchFamily="50" charset="-127"/>
                <a:ea typeface="굴림" pitchFamily="50" charset="-127"/>
              </a:rPr>
              <a:t>연습장</a:t>
            </a:r>
            <a:endParaRPr lang="en-US" altLang="ko-KR" sz="1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 rot="5400000">
            <a:off x="1785918" y="714356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M4-1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10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4" name="직사각형 93"/>
          <p:cNvSpPr/>
          <p:nvPr/>
        </p:nvSpPr>
        <p:spPr>
          <a:xfrm rot="5400000">
            <a:off x="1857356" y="314324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L6-2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33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 rot="5400000">
            <a:off x="6072198" y="5357826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L3-2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26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 rot="5400000">
            <a:off x="4357689" y="564357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L2-2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24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 rot="5400000">
            <a:off x="7572396" y="5429264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L8-2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38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 rot="5400000">
            <a:off x="7572395" y="457200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L8-1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37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 rot="5400000">
            <a:off x="7000892" y="457200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L9-1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39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 rot="5400000">
            <a:off x="2428860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M4-2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11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 rot="5400000">
            <a:off x="2928926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M3-1</a:t>
            </a:r>
            <a:br>
              <a:rPr lang="en-US" altLang="ko-KR" sz="800" b="1" dirty="0" smtClean="0">
                <a:latin typeface="굴림" pitchFamily="50" charset="-127"/>
                <a:ea typeface="굴림" pitchFamily="50" charset="-127"/>
              </a:rPr>
            </a:br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 rot="5400000">
            <a:off x="3428992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M3-2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8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 rot="5400000">
            <a:off x="3929058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M3-3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9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 rot="5400000">
            <a:off x="4429124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M2-1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 rot="5400000">
            <a:off x="500034" y="150017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M8-2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20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 rot="5400000">
            <a:off x="500034" y="2357430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M7-1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16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 rot="5400000">
            <a:off x="500034" y="5143512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M9-1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21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 rot="5400000">
            <a:off x="500034" y="64291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M8-1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19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 rot="5400000">
            <a:off x="500034" y="3214686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M7-2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17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 rot="5400000">
            <a:off x="6143636" y="928670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L5-1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 rot="5400000">
            <a:off x="6786578" y="100010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L5-2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31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 rot="5400000">
            <a:off x="7358082" y="100010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L4-1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28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 rot="5400000">
            <a:off x="7929586" y="100010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L4-2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29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 rot="5400000">
            <a:off x="500034" y="6072206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M9-2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22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 rot="5400000">
            <a:off x="500034" y="4143380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M7-3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18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 rot="5400000">
            <a:off x="4857752" y="350043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M6-2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15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4929190" y="785794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M2-2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 rot="5400000">
            <a:off x="2571736" y="3429000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L6-1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32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 rot="5400000">
            <a:off x="4071934" y="350043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M5-1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12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 rot="5400000">
            <a:off x="5572132" y="314324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M6-1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14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 rot="5400000">
            <a:off x="3286116" y="350043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M5-2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13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 rot="5400000">
            <a:off x="3143240" y="4500570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L7-3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36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 rot="5400000">
            <a:off x="7000892" y="5429264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L9-2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40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 rot="5400000">
            <a:off x="3271829" y="5300676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L7-2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35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 rot="5400000">
            <a:off x="3814760" y="5595953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L7-1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34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 rot="5400000">
            <a:off x="4905377" y="5643578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L2-1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23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 rot="5400000">
            <a:off x="5500694" y="5572140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L3-3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27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 rot="5400000">
            <a:off x="1357290" y="528638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M1-1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6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 rot="5400000">
            <a:off x="1357290" y="6143644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L1-1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/>
            </a:r>
            <a:br>
              <a:rPr lang="en-US" altLang="ko-KR" sz="800" b="1" dirty="0" smtClean="0">
                <a:latin typeface="굴림" pitchFamily="50" charset="-127"/>
                <a:ea typeface="굴림" pitchFamily="50" charset="-127"/>
              </a:rPr>
            </a:b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 rot="5400000">
            <a:off x="1857356" y="6143644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L1-2</a:t>
            </a: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8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endParaRPr lang="en-US" altLang="ko-KR" sz="8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85918" y="4714884"/>
            <a:ext cx="85725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카 트 고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 rot="5400000">
            <a:off x="1857356" y="5286388"/>
            <a:ext cx="714380" cy="428628"/>
          </a:xfrm>
          <a:prstGeom prst="rect">
            <a:avLst/>
          </a:prstGeom>
          <a:solidFill>
            <a:srgbClr val="00FF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M1-2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7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 rot="5400000">
            <a:off x="6215074" y="4500570"/>
            <a:ext cx="714380" cy="428628"/>
          </a:xfrm>
          <a:prstGeom prst="rect">
            <a:avLst/>
          </a:prstGeom>
          <a:solidFill>
            <a:srgbClr val="FFCC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L3-1</a:t>
            </a:r>
          </a:p>
          <a:p>
            <a:pPr algn="ctr"/>
            <a:r>
              <a:rPr lang="en-US" altLang="ko-KR" sz="800" b="1" dirty="0" smtClean="0">
                <a:latin typeface="굴림" pitchFamily="50" charset="-127"/>
                <a:ea typeface="굴림" pitchFamily="50" charset="-127"/>
              </a:rPr>
              <a:t>25</a:t>
            </a:r>
            <a:r>
              <a:rPr lang="ko-KR" altLang="en-US" sz="800" b="1" dirty="0" smtClean="0">
                <a:latin typeface="굴림" pitchFamily="50" charset="-127"/>
                <a:ea typeface="굴림" pitchFamily="50" charset="-127"/>
              </a:rPr>
              <a:t>조</a:t>
            </a:r>
            <a:endParaRPr lang="en-US" altLang="ko-KR" sz="8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786578" y="857232"/>
            <a:ext cx="71438" cy="7143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2428860" y="642918"/>
            <a:ext cx="71438" cy="7143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7" name="그림 56" descr="20150412_17405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22" y="2214554"/>
            <a:ext cx="3500462" cy="114300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8" name="그림 57" descr="스타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4572008"/>
            <a:ext cx="2643206" cy="91083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135</Words>
  <Application>Microsoft Office PowerPoint</Application>
  <PresentationFormat>화면 슬라이드 쇼(4:3)</PresentationFormat>
  <Paragraphs>87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서상운</dc:creator>
  <cp:lastModifiedBy>OTL</cp:lastModifiedBy>
  <cp:revision>453</cp:revision>
  <dcterms:created xsi:type="dcterms:W3CDTF">2009-10-28T09:07:41Z</dcterms:created>
  <dcterms:modified xsi:type="dcterms:W3CDTF">2017-10-25T08:43:56Z</dcterms:modified>
</cp:coreProperties>
</file>